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sldIdLst>
    <p:sldId id="256" r:id="rId2"/>
    <p:sldId id="267" r:id="rId3"/>
    <p:sldId id="268" r:id="rId4"/>
    <p:sldId id="265" r:id="rId5"/>
    <p:sldId id="266" r:id="rId6"/>
    <p:sldId id="263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03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23/09/14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23/09/14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8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23/09/14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8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23/09/14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653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23/09/14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23/09/14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8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23/09/14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4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8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23/09/14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6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8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23/09/14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6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23/09/14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2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23/09/14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6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23/09/14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5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4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23/09/14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4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23/09/14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03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Búsqueda de imágenes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2961782"/>
          </a:xfrm>
        </p:spPr>
        <p:txBody>
          <a:bodyPr>
            <a:normAutofit/>
          </a:bodyPr>
          <a:lstStyle/>
          <a:p>
            <a:pPr algn="ctr"/>
            <a:endParaRPr lang="es-MX" dirty="0" smtClean="0"/>
          </a:p>
          <a:p>
            <a:r>
              <a:rPr lang="es-MX" b="1" dirty="0" smtClean="0"/>
              <a:t>Meléndez </a:t>
            </a:r>
            <a:r>
              <a:rPr lang="es-MX" b="1" dirty="0" err="1" smtClean="0"/>
              <a:t>Candia</a:t>
            </a:r>
            <a:r>
              <a:rPr lang="es-MX" b="1" dirty="0" smtClean="0"/>
              <a:t> Ilse Andrea</a:t>
            </a:r>
          </a:p>
          <a:p>
            <a:endParaRPr lang="es-MX" b="1" dirty="0"/>
          </a:p>
          <a:p>
            <a:r>
              <a:rPr lang="es-MX" b="1" dirty="0" smtClean="0"/>
              <a:t>1º “B”</a:t>
            </a:r>
          </a:p>
          <a:p>
            <a:endParaRPr lang="es-MX" b="1" dirty="0"/>
          </a:p>
          <a:p>
            <a:r>
              <a:rPr lang="es-MX" b="1" dirty="0" smtClean="0"/>
              <a:t>Preescolar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99252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Imágenes .</a:t>
            </a:r>
            <a:r>
              <a:rPr lang="es-ES" dirty="0" err="1" smtClean="0"/>
              <a:t>jpg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	* Mediana 						*Icono</a:t>
            </a:r>
            <a:endParaRPr lang="es-ES" dirty="0"/>
          </a:p>
        </p:txBody>
      </p:sp>
      <p:pic>
        <p:nvPicPr>
          <p:cNvPr id="5" name="Imagen 4" descr="imagenesninosjugandoparaimprimi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4" y="2902697"/>
            <a:ext cx="4410967" cy="3408088"/>
          </a:xfrm>
          <a:prstGeom prst="rect">
            <a:avLst/>
          </a:prstGeom>
        </p:spPr>
      </p:pic>
      <p:pic>
        <p:nvPicPr>
          <p:cNvPr id="6" name="Imagen 5" descr="1379348_628482520537805_1390918283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88" y="3807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438429"/>
            <a:ext cx="8610600" cy="982684"/>
          </a:xfrm>
        </p:spPr>
        <p:txBody>
          <a:bodyPr/>
          <a:lstStyle/>
          <a:p>
            <a:r>
              <a:rPr lang="es-ES" dirty="0" smtClean="0"/>
              <a:t>Grande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29" r="-39629"/>
          <a:stretch>
            <a:fillRect/>
          </a:stretch>
        </p:blipFill>
        <p:spPr>
          <a:xfrm>
            <a:off x="-2255155" y="559374"/>
            <a:ext cx="13761355" cy="56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2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Imágenes .</a:t>
            </a:r>
            <a:r>
              <a:rPr lang="es-ES" dirty="0" err="1" smtClean="0"/>
              <a:t>gif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85800" y="1678122"/>
            <a:ext cx="10820400" cy="45405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		* Mediana 						* Icono</a:t>
            </a:r>
            <a:endParaRPr lang="es-ES" dirty="0"/>
          </a:p>
        </p:txBody>
      </p:sp>
      <p:pic>
        <p:nvPicPr>
          <p:cNvPr id="8" name="Imagen 7" descr="gifs-animados-winnie-pooh-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850" y="4293573"/>
            <a:ext cx="470647" cy="499631"/>
          </a:xfrm>
          <a:prstGeom prst="rect">
            <a:avLst/>
          </a:prstGeom>
        </p:spPr>
      </p:pic>
      <p:pic>
        <p:nvPicPr>
          <p:cNvPr id="9" name="Imagen 8" descr="3 gifs-animados-disney-101-dalmatas-2 (7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8" y="3363114"/>
            <a:ext cx="3467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Grande</a:t>
            </a:r>
            <a:endParaRPr lang="es-ES" dirty="0"/>
          </a:p>
        </p:txBody>
      </p:sp>
      <p:pic>
        <p:nvPicPr>
          <p:cNvPr id="3" name="Marcador de contenido 2" descr="deberes-de-los-nino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22" r="-128422"/>
          <a:stretch>
            <a:fillRect/>
          </a:stretch>
        </p:blipFill>
        <p:spPr>
          <a:xfrm>
            <a:off x="-5403260" y="430374"/>
            <a:ext cx="16355580" cy="6082668"/>
          </a:xfrm>
        </p:spPr>
      </p:pic>
      <p:pic>
        <p:nvPicPr>
          <p:cNvPr id="6" name="Imagen 5" descr="Imágenes-con-movimiento-y-brillo-de-animales-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84" y="1834549"/>
            <a:ext cx="4720696" cy="46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9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93074"/>
            <a:ext cx="8610600" cy="1088511"/>
          </a:xfrm>
        </p:spPr>
        <p:txBody>
          <a:bodyPr/>
          <a:lstStyle/>
          <a:p>
            <a:r>
              <a:rPr lang="es-MX" dirty="0" smtClean="0"/>
              <a:t>imagen .PNG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708358"/>
            <a:ext cx="10820400" cy="4510327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	* </a:t>
            </a:r>
            <a:r>
              <a:rPr lang="es-ES" dirty="0"/>
              <a:t>Mediana 						* Icono</a:t>
            </a:r>
          </a:p>
          <a:p>
            <a:endParaRPr lang="es-ES" dirty="0"/>
          </a:p>
        </p:txBody>
      </p:sp>
      <p:pic>
        <p:nvPicPr>
          <p:cNvPr id="6" name="Imagen 5" descr="bd6bb1c8a21e89927f5c3df66ca451f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37" y="3749299"/>
            <a:ext cx="635000" cy="635000"/>
          </a:xfrm>
          <a:prstGeom prst="rect">
            <a:avLst/>
          </a:prstGeom>
        </p:spPr>
      </p:pic>
      <p:pic>
        <p:nvPicPr>
          <p:cNvPr id="9" name="Imagen 8" descr="maest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62" y="2508613"/>
            <a:ext cx="3810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7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32601"/>
            <a:ext cx="8610600" cy="997802"/>
          </a:xfrm>
        </p:spPr>
        <p:txBody>
          <a:bodyPr/>
          <a:lstStyle/>
          <a:p>
            <a:r>
              <a:rPr lang="es-ES" dirty="0" smtClean="0"/>
              <a:t>Grande</a:t>
            </a:r>
            <a:endParaRPr lang="es-ES" dirty="0"/>
          </a:p>
        </p:txBody>
      </p:sp>
      <p:pic>
        <p:nvPicPr>
          <p:cNvPr id="4" name="Marcador de contenido 3" descr="inicial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13" r="-45613"/>
          <a:stretch>
            <a:fillRect/>
          </a:stretch>
        </p:blipFill>
        <p:spPr>
          <a:xfrm>
            <a:off x="0" y="998242"/>
            <a:ext cx="10820400" cy="5365750"/>
          </a:xfrm>
        </p:spPr>
      </p:pic>
    </p:spTree>
    <p:extLst>
      <p:ext uri="{BB962C8B-B14F-4D97-AF65-F5344CB8AC3E}">
        <p14:creationId xmlns:p14="http://schemas.microsoft.com/office/powerpoint/2010/main" val="371283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Imágenes .</a:t>
            </a:r>
            <a:r>
              <a:rPr lang="es-ES" dirty="0" err="1" smtClean="0"/>
              <a:t>bmp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02532"/>
            <a:ext cx="10820400" cy="488318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* </a:t>
            </a:r>
            <a:r>
              <a:rPr lang="es-ES" dirty="0"/>
              <a:t>Mediana 						* Icono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217337_106696379416724_100002290879012_69686_32370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57" y="2853010"/>
            <a:ext cx="3810000" cy="3606800"/>
          </a:xfrm>
          <a:prstGeom prst="rect">
            <a:avLst/>
          </a:prstGeom>
        </p:spPr>
      </p:pic>
      <p:pic>
        <p:nvPicPr>
          <p:cNvPr id="5" name="Imagen 4" descr="7256532-buho-sabio-de-dibujos-animados-sentado-en-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89" y="4038059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62837"/>
            <a:ext cx="8610600" cy="1073393"/>
          </a:xfrm>
        </p:spPr>
        <p:txBody>
          <a:bodyPr/>
          <a:lstStyle/>
          <a:p>
            <a:r>
              <a:rPr lang="es-ES" dirty="0" smtClean="0"/>
              <a:t>Grande</a:t>
            </a:r>
            <a:endParaRPr lang="es-ES" dirty="0"/>
          </a:p>
        </p:txBody>
      </p:sp>
      <p:pic>
        <p:nvPicPr>
          <p:cNvPr id="10" name="Marcador de contenido 9" descr="6.bmp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r="-56791" b="7955"/>
          <a:stretch/>
        </p:blipFill>
        <p:spPr>
          <a:xfrm>
            <a:off x="3643803" y="1209458"/>
            <a:ext cx="7756312" cy="4898302"/>
          </a:xfrm>
        </p:spPr>
      </p:pic>
    </p:spTree>
    <p:extLst>
      <p:ext uri="{BB962C8B-B14F-4D97-AF65-F5344CB8AC3E}">
        <p14:creationId xmlns:p14="http://schemas.microsoft.com/office/powerpoint/2010/main" val="400698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125</TotalTime>
  <Words>28</Words>
  <Application>Microsoft Macintosh PowerPoint</Application>
  <PresentationFormat>Personalizado</PresentationFormat>
  <Paragraphs>22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Estela de condensación</vt:lpstr>
      <vt:lpstr>Búsqueda de imágenes</vt:lpstr>
      <vt:lpstr>Imágenes .jpg</vt:lpstr>
      <vt:lpstr>Grande</vt:lpstr>
      <vt:lpstr>Imágenes .gif</vt:lpstr>
      <vt:lpstr>Grande</vt:lpstr>
      <vt:lpstr>imagen .PNG</vt:lpstr>
      <vt:lpstr>Grande</vt:lpstr>
      <vt:lpstr>Imágenes .bmp</vt:lpstr>
      <vt:lpstr>Grande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Búsqueda de imágenes</dc:title>
  <dc:creator>NORMALISTA</dc:creator>
  <cp:lastModifiedBy>Guillermo</cp:lastModifiedBy>
  <cp:revision>12</cp:revision>
  <dcterms:created xsi:type="dcterms:W3CDTF">2014-09-23T16:56:49Z</dcterms:created>
  <dcterms:modified xsi:type="dcterms:W3CDTF">2014-09-24T01:20:22Z</dcterms:modified>
</cp:coreProperties>
</file>